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9" r:id="rId12"/>
    <p:sldId id="266" r:id="rId13"/>
    <p:sldId id="270" r:id="rId14"/>
    <p:sldId id="274" r:id="rId15"/>
    <p:sldId id="273" r:id="rId16"/>
    <p:sldId id="272" r:id="rId17"/>
    <p:sldId id="271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10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2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711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8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9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91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0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8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953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6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9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6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it-IT" sz="8000" dirty="0" smtClean="0"/>
              <a:t>Family Tree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3200" dirty="0" smtClean="0"/>
              <a:t>(documentazione tecnica)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754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View delle pagine cambio foto e richieste d’amicizia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it-IT" dirty="0" smtClean="0"/>
              <a:t>ambio foto 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8" t="13915" r="35330" b="17616"/>
          <a:stretch/>
        </p:blipFill>
        <p:spPr>
          <a:xfrm>
            <a:off x="3867913" y="1831306"/>
            <a:ext cx="2893106" cy="4196309"/>
          </a:xfrm>
        </p:spPr>
      </p:pic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smtClean="0"/>
              <a:t>Richiesta amicizia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00" y="1839195"/>
            <a:ext cx="3652511" cy="4206721"/>
          </a:xfrm>
        </p:spPr>
      </p:pic>
    </p:spTree>
    <p:extLst>
      <p:ext uri="{BB962C8B-B14F-4D97-AF65-F5344CB8AC3E}">
        <p14:creationId xmlns:p14="http://schemas.microsoft.com/office/powerpoint/2010/main" val="30063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Una volta loggato , l’utente può effettuare una ricerca mirata cosi da poter individuare i suoi parenti.</a:t>
            </a:r>
            <a:endParaRPr lang="en-US" sz="3200" dirty="0"/>
          </a:p>
        </p:txBody>
      </p:sp>
      <p:pic>
        <p:nvPicPr>
          <p:cNvPr id="14" name="Segnaposto immagine 13"/>
          <p:cNvPicPr preferRelativeResize="0"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9" b="23862"/>
          <a:stretch/>
        </p:blipFill>
        <p:spPr>
          <a:xfrm>
            <a:off x="3839441" y="1493290"/>
            <a:ext cx="3605068" cy="3443186"/>
          </a:xfrm>
        </p:spPr>
      </p:pic>
      <p:pic>
        <p:nvPicPr>
          <p:cNvPr id="15" name="Segnaposto contenuto 1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1" t="15388" r="17467" b="2835"/>
          <a:stretch/>
        </p:blipFill>
        <p:spPr>
          <a:xfrm>
            <a:off x="7784446" y="1493290"/>
            <a:ext cx="3957451" cy="3443185"/>
          </a:xfrm>
        </p:spPr>
      </p:pic>
    </p:spTree>
    <p:extLst>
      <p:ext uri="{BB962C8B-B14F-4D97-AF65-F5344CB8AC3E}">
        <p14:creationId xmlns:p14="http://schemas.microsoft.com/office/powerpoint/2010/main" val="5678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Supporto mobile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Nexus</a:t>
            </a:r>
            <a:r>
              <a:rPr lang="it-IT" dirty="0" smtClean="0"/>
              <a:t> 5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9" y="1930936"/>
            <a:ext cx="2246127" cy="4024313"/>
          </a:xfrm>
        </p:spPr>
      </p:pic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Ipad</a:t>
            </a:r>
            <a:r>
              <a:rPr lang="it-IT" dirty="0" smtClean="0"/>
              <a:t> 5 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91" y="1930936"/>
            <a:ext cx="5278399" cy="4024314"/>
          </a:xfrm>
        </p:spPr>
      </p:pic>
    </p:spTree>
    <p:extLst>
      <p:ext uri="{BB962C8B-B14F-4D97-AF65-F5344CB8AC3E}">
        <p14:creationId xmlns:p14="http://schemas.microsoft.com/office/powerpoint/2010/main" val="36797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Alcuni </a:t>
            </a:r>
            <a:r>
              <a:rPr lang="it-IT" dirty="0" err="1" smtClean="0"/>
              <a:t>screenshot</a:t>
            </a:r>
            <a:r>
              <a:rPr lang="it-IT" dirty="0" smtClean="0"/>
              <a:t> su diversi </a:t>
            </a:r>
            <a:r>
              <a:rPr lang="it-IT" dirty="0" err="1" smtClean="0"/>
              <a:t>broswer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(</a:t>
            </a:r>
            <a:r>
              <a:rPr lang="it-IT" dirty="0" err="1" smtClean="0"/>
              <a:t>ie</a:t>
            </a:r>
            <a:r>
              <a:rPr lang="it-IT" dirty="0" smtClean="0"/>
              <a:t> 9)</a:t>
            </a:r>
            <a:endParaRPr lang="en-US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5" y="863790"/>
            <a:ext cx="6825526" cy="5121275"/>
          </a:xfr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23031" r="19444"/>
          <a:stretch/>
        </p:blipFill>
        <p:spPr>
          <a:xfrm>
            <a:off x="4534441" y="706483"/>
            <a:ext cx="68072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t="23791" r="18291" b="653"/>
          <a:stretch/>
        </p:blipFill>
        <p:spPr>
          <a:xfrm>
            <a:off x="4502726" y="1123837"/>
            <a:ext cx="5999020" cy="4487267"/>
          </a:xfr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Alcuni </a:t>
            </a:r>
            <a:r>
              <a:rPr lang="it-IT" dirty="0" err="1" smtClean="0"/>
              <a:t>screenshot</a:t>
            </a:r>
            <a:r>
              <a:rPr lang="it-IT" dirty="0" smtClean="0"/>
              <a:t> su diversi </a:t>
            </a:r>
            <a:r>
              <a:rPr lang="it-IT" dirty="0" err="1" smtClean="0"/>
              <a:t>broswer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Chrome 17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8" t="23067" r="19559"/>
          <a:stretch/>
        </p:blipFill>
        <p:spPr>
          <a:xfrm>
            <a:off x="4502726" y="1097586"/>
            <a:ext cx="5999020" cy="4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Alcuni </a:t>
            </a:r>
            <a:r>
              <a:rPr lang="it-IT" dirty="0" err="1" smtClean="0"/>
              <a:t>screenshot</a:t>
            </a:r>
            <a:r>
              <a:rPr lang="it-IT" dirty="0" smtClean="0"/>
              <a:t> su diversi </a:t>
            </a:r>
            <a:r>
              <a:rPr lang="it-IT" dirty="0" err="1" smtClean="0"/>
              <a:t>broswer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Opera 11,50</a:t>
            </a:r>
            <a:endParaRPr lang="en-US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6" t="22781" r="18417"/>
          <a:stretch/>
        </p:blipFill>
        <p:spPr>
          <a:xfrm>
            <a:off x="4571998" y="1246961"/>
            <a:ext cx="5938983" cy="4531103"/>
          </a:xfrm>
        </p:spPr>
      </p:pic>
    </p:spTree>
    <p:extLst>
      <p:ext uri="{BB962C8B-B14F-4D97-AF65-F5344CB8AC3E}">
        <p14:creationId xmlns:p14="http://schemas.microsoft.com/office/powerpoint/2010/main" val="3034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t="22983" r="19427"/>
          <a:stretch/>
        </p:blipFill>
        <p:spPr>
          <a:xfrm>
            <a:off x="4839852" y="1214674"/>
            <a:ext cx="5543403" cy="4304146"/>
          </a:xfr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Alcuni </a:t>
            </a:r>
            <a:r>
              <a:rPr lang="it-IT" dirty="0" err="1" smtClean="0"/>
              <a:t>screenshot</a:t>
            </a:r>
            <a:r>
              <a:rPr lang="it-IT" dirty="0" smtClean="0"/>
              <a:t> su diversi </a:t>
            </a:r>
            <a:r>
              <a:rPr lang="it-IT" dirty="0" err="1" smtClean="0"/>
              <a:t>broswer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Opera 16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22920" r="19376"/>
          <a:stretch/>
        </p:blipFill>
        <p:spPr>
          <a:xfrm>
            <a:off x="4839851" y="1197561"/>
            <a:ext cx="5543403" cy="43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97" y="726950"/>
            <a:ext cx="6986795" cy="5121275"/>
          </a:xfr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55" y="726950"/>
            <a:ext cx="6947267" cy="530597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49" y="739662"/>
            <a:ext cx="6963078" cy="5280550"/>
          </a:xfrm>
          <a:prstGeom prst="rect">
            <a:avLst/>
          </a:prstGeo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Alcuni </a:t>
            </a:r>
            <a:r>
              <a:rPr lang="it-IT" dirty="0" err="1" smtClean="0"/>
              <a:t>screenshot</a:t>
            </a:r>
            <a:r>
              <a:rPr lang="it-IT" dirty="0" smtClean="0"/>
              <a:t> su diversi </a:t>
            </a:r>
            <a:r>
              <a:rPr lang="it-IT" dirty="0" err="1" smtClean="0"/>
              <a:t>broswer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Safari 5.1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95" y="732310"/>
            <a:ext cx="6995903" cy="528790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2" y="707496"/>
            <a:ext cx="7026218" cy="53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7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Capodicasa</a:t>
            </a:r>
            <a:endParaRPr lang="it-IT" dirty="0"/>
          </a:p>
          <a:p>
            <a:r>
              <a:rPr lang="it-IT" dirty="0" smtClean="0"/>
              <a:t>Caruso</a:t>
            </a:r>
          </a:p>
          <a:p>
            <a:r>
              <a:rPr lang="it-IT" dirty="0" smtClean="0"/>
              <a:t>Di Cola</a:t>
            </a:r>
          </a:p>
          <a:p>
            <a:r>
              <a:rPr lang="it-IT" dirty="0" smtClean="0"/>
              <a:t>Di </a:t>
            </a:r>
            <a:r>
              <a:rPr lang="it-IT" dirty="0"/>
              <a:t>Silvio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Di fianco viene illustrato il diagramma di navigabilità del sito</a:t>
            </a:r>
            <a:endParaRPr lang="it-IT" sz="28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22719"/>
            <a:ext cx="7315200" cy="4603037"/>
          </a:xfrm>
        </p:spPr>
      </p:pic>
    </p:spTree>
    <p:extLst>
      <p:ext uri="{BB962C8B-B14F-4D97-AF65-F5344CB8AC3E}">
        <p14:creationId xmlns:p14="http://schemas.microsoft.com/office/powerpoint/2010/main" val="2261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della base di dati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09" y="1252809"/>
            <a:ext cx="4342857" cy="4342857"/>
          </a:xfrm>
        </p:spPr>
      </p:pic>
    </p:spTree>
    <p:extLst>
      <p:ext uri="{BB962C8B-B14F-4D97-AF65-F5344CB8AC3E}">
        <p14:creationId xmlns:p14="http://schemas.microsoft.com/office/powerpoint/2010/main" val="5422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20903" cy="4601183"/>
          </a:xfrm>
        </p:spPr>
        <p:txBody>
          <a:bodyPr/>
          <a:lstStyle/>
          <a:p>
            <a:r>
              <a:rPr lang="it-IT" dirty="0"/>
              <a:t>Descrizione analitica del layout del </a:t>
            </a:r>
            <a:r>
              <a:rPr lang="it-IT" dirty="0" smtClean="0"/>
              <a:t>sito/</a:t>
            </a:r>
            <a:r>
              <a:rPr lang="it-IT" smtClean="0"/>
              <a:t/>
            </a:r>
            <a:br>
              <a:rPr lang="it-IT" smtClean="0"/>
            </a:br>
            <a:r>
              <a:rPr lang="it-IT" smtClean="0"/>
              <a:t>Funzionamento</a:t>
            </a:r>
            <a:endParaRPr lang="it-IT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Abbiamo deciso di mantenere una minima traccia del rapporto di parentela sul </a:t>
            </a:r>
            <a:r>
              <a:rPr lang="it-IT" dirty="0" err="1" smtClean="0"/>
              <a:t>db</a:t>
            </a:r>
            <a:r>
              <a:rPr lang="it-IT" dirty="0" smtClean="0"/>
              <a:t> (ovvero lasciamo per ogni utente un collegamento solamente ai genitori e al rispettivo partner tramite l’id).</a:t>
            </a:r>
          </a:p>
          <a:p>
            <a:r>
              <a:rPr lang="it-IT" dirty="0" smtClean="0"/>
              <a:t>Di fatti ogni volta che l’utente effettua l’accesso sul sistema, vengono reperite informazioni minime dal </a:t>
            </a:r>
            <a:r>
              <a:rPr lang="it-IT" dirty="0" err="1" smtClean="0"/>
              <a:t>db</a:t>
            </a:r>
            <a:r>
              <a:rPr lang="it-IT" dirty="0" smtClean="0"/>
              <a:t>, che poi vengono processate dai metodi di creazione dell’albero per poter ottenere la vera e propria sequenza genealogica dell’utente.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88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Definizione del tipo XHTML utilizzato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</a:t>
            </a:r>
            <a:r>
              <a:rPr lang="it-IT" dirty="0" err="1" smtClean="0"/>
              <a:t>lorenzo</a:t>
            </a:r>
            <a:r>
              <a:rPr lang="it-IT" dirty="0" smtClean="0"/>
              <a:t>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delle soluzioni tecniche adottate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quanto riguarda la programmazione Front-end  i linguaggi da noi utilizzati sono Html5, Css3, </a:t>
            </a:r>
            <a:r>
              <a:rPr lang="it-IT" dirty="0" err="1" smtClean="0"/>
              <a:t>Jquery</a:t>
            </a:r>
            <a:r>
              <a:rPr lang="it-IT" dirty="0"/>
              <a:t> </a:t>
            </a:r>
            <a:r>
              <a:rPr lang="it-IT" dirty="0" smtClean="0"/>
              <a:t>e </a:t>
            </a:r>
            <a:r>
              <a:rPr lang="it-IT" dirty="0" err="1" smtClean="0"/>
              <a:t>Javascript</a:t>
            </a:r>
            <a:r>
              <a:rPr lang="it-IT" dirty="0" smtClean="0"/>
              <a:t>.</a:t>
            </a:r>
          </a:p>
          <a:p>
            <a:r>
              <a:rPr lang="it-IT" dirty="0" smtClean="0"/>
              <a:t>Mentre per lo sviluppo e programmazione del lato server sono stati utilizzati Java  e Freemarker oltre al supporto di Apache </a:t>
            </a:r>
            <a:r>
              <a:rPr lang="it-IT" dirty="0" err="1" smtClean="0"/>
              <a:t>Tomcat</a:t>
            </a:r>
            <a:r>
              <a:rPr lang="it-IT" dirty="0" smtClean="0"/>
              <a:t> e </a:t>
            </a:r>
            <a:r>
              <a:rPr lang="it-IT" dirty="0" err="1" smtClean="0"/>
              <a:t>MySQL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Pagina di </a:t>
            </a:r>
            <a:r>
              <a:rPr lang="it-IT" dirty="0" err="1" smtClean="0"/>
              <a:t>HomePage</a:t>
            </a:r>
            <a:r>
              <a:rPr lang="it-IT" dirty="0" smtClean="0"/>
              <a:t> con:</a:t>
            </a:r>
            <a:br>
              <a:rPr lang="it-IT" dirty="0" smtClean="0"/>
            </a:br>
            <a:r>
              <a:rPr lang="it-IT" dirty="0" smtClean="0"/>
              <a:t>-barra di ricerca per persone non registrate (in alto a sinistra).</a:t>
            </a:r>
            <a:br>
              <a:rPr lang="it-IT" dirty="0" smtClean="0"/>
            </a:br>
            <a:r>
              <a:rPr lang="it-IT" dirty="0" smtClean="0"/>
              <a:t>-Form di login per utenti già registrati e per utenti invitati</a:t>
            </a:r>
            <a:br>
              <a:rPr lang="it-IT" dirty="0" smtClean="0"/>
            </a:br>
            <a:r>
              <a:rPr lang="it-IT" dirty="0" smtClean="0"/>
              <a:t>-Collegamento alla </a:t>
            </a:r>
            <a:r>
              <a:rPr lang="it-IT" dirty="0" err="1" smtClean="0"/>
              <a:t>form</a:t>
            </a:r>
            <a:r>
              <a:rPr lang="it-IT" dirty="0" smtClean="0"/>
              <a:t> di registrazione ( in altro a destra)</a:t>
            </a:r>
            <a:endParaRPr lang="en-US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09" y="1143000"/>
            <a:ext cx="8473752" cy="4518891"/>
          </a:xfrm>
        </p:spPr>
      </p:pic>
    </p:spTree>
    <p:extLst>
      <p:ext uri="{BB962C8B-B14F-4D97-AF65-F5344CB8AC3E}">
        <p14:creationId xmlns:p14="http://schemas.microsoft.com/office/powerpoint/2010/main" val="27881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Utente invitato che deve </a:t>
            </a:r>
            <a:r>
              <a:rPr lang="it-IT" dirty="0" smtClean="0"/>
              <a:t>verificare l’email e inserire una </a:t>
            </a:r>
            <a:r>
              <a:rPr lang="it-IT" dirty="0" smtClean="0"/>
              <a:t>password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9142" r="-1" b="6616"/>
          <a:stretch/>
        </p:blipFill>
        <p:spPr>
          <a:xfrm>
            <a:off x="3500580" y="1143000"/>
            <a:ext cx="8554973" cy="4500418"/>
          </a:xfrm>
        </p:spPr>
      </p:pic>
    </p:spTree>
    <p:extLst>
      <p:ext uri="{BB962C8B-B14F-4D97-AF65-F5344CB8AC3E}">
        <p14:creationId xmlns:p14="http://schemas.microsoft.com/office/powerpoint/2010/main" val="28122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Pagina principale dove possiamo vedere nel riquadro di sinistra il profilo dell’utente loggato , nel dettaglio notiamo anche il bottone per il cambio foto e la notifica di richiesta di </a:t>
            </a:r>
            <a:r>
              <a:rPr lang="it-IT" dirty="0" smtClean="0"/>
              <a:t>amicizia(foto </a:t>
            </a:r>
            <a:r>
              <a:rPr lang="it-IT" dirty="0" smtClean="0"/>
              <a:t>a </a:t>
            </a:r>
            <a:r>
              <a:rPr lang="it-IT" dirty="0" smtClean="0"/>
              <a:t>seguire).</a:t>
            </a:r>
          </a:p>
          <a:p>
            <a:endParaRPr lang="en-US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82" y="795779"/>
            <a:ext cx="7352145" cy="5193860"/>
          </a:xfrm>
        </p:spPr>
      </p:pic>
    </p:spTree>
    <p:extLst>
      <p:ext uri="{BB962C8B-B14F-4D97-AF65-F5344CB8AC3E}">
        <p14:creationId xmlns:p14="http://schemas.microsoft.com/office/powerpoint/2010/main" val="2667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nice">
  <a:themeElements>
    <a:clrScheme name="Cornic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rnic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rnic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TM03457475[[fn=Cornice]]</Template>
  <TotalTime>511</TotalTime>
  <Words>288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1" baseType="lpstr">
      <vt:lpstr>Corbel</vt:lpstr>
      <vt:lpstr>Wingdings 2</vt:lpstr>
      <vt:lpstr>Cornice</vt:lpstr>
      <vt:lpstr>Family Tree (documentazione tecnica)</vt:lpstr>
      <vt:lpstr>Di fianco viene illustrato il diagramma di navigabilità del sito</vt:lpstr>
      <vt:lpstr>Schema della base di dati</vt:lpstr>
      <vt:lpstr>Descrizione analitica del layout del sito/ Funzionamento</vt:lpstr>
      <vt:lpstr>Definizione del tipo XHTML utilizzato</vt:lpstr>
      <vt:lpstr>Descrizione delle soluzioni tecniche adottate</vt:lpstr>
      <vt:lpstr>Di seguito mostreremo alcuni Screenshot del sito</vt:lpstr>
      <vt:lpstr>Di seguito mostreremo alcuni Screenshot del sito</vt:lpstr>
      <vt:lpstr>Di seguito mostreremo alcuni Screenshot del sito</vt:lpstr>
      <vt:lpstr>View delle pagine cambio foto e richieste d’amicizia</vt:lpstr>
      <vt:lpstr>Una volta loggato , l’utente può effettuare una ricerca mirata cosi da poter individuare i suoi parenti.</vt:lpstr>
      <vt:lpstr>Supporto mobile</vt:lpstr>
      <vt:lpstr>Alcuni screenshot su diversi broswer (ie 9)</vt:lpstr>
      <vt:lpstr>Alcuni screenshot su diversi broswer Chrome 17</vt:lpstr>
      <vt:lpstr>Alcuni screenshot su diversi broswer Opera 11,50</vt:lpstr>
      <vt:lpstr>Alcuni screenshot su diversi broswer Opera 16</vt:lpstr>
      <vt:lpstr>Alcuni screenshot su diversi broswer Safari 5.1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Genealogy Tree (documentazione tecnica)</dc:title>
  <dc:creator>Utente di Microsoft Office</dc:creator>
  <cp:lastModifiedBy>Francesco Caruso</cp:lastModifiedBy>
  <cp:revision>25</cp:revision>
  <dcterms:created xsi:type="dcterms:W3CDTF">2016-06-16T08:35:50Z</dcterms:created>
  <dcterms:modified xsi:type="dcterms:W3CDTF">2016-06-21T08:26:46Z</dcterms:modified>
</cp:coreProperties>
</file>